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0" r:id="rId5"/>
    <p:sldId id="258" r:id="rId6"/>
    <p:sldId id="259" r:id="rId7"/>
    <p:sldId id="257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1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Bhanu Singh" initials="CBS" lastIdx="1" clrIdx="0">
    <p:extLst>
      <p:ext uri="{19B8F6BF-5375-455C-9EA6-DF929625EA0E}">
        <p15:presenceInfo xmlns:p15="http://schemas.microsoft.com/office/powerpoint/2012/main" userId="S::chandrabhanu.singh@xpo.com::83a608e5-1d08-4978-896f-be4c518078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2F3EB-CCDF-4405-AA75-26BEF28E0876}" v="7" dt="2022-02-22T09:05:47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Bhanu Singh" userId="83a608e5-1d08-4978-896f-be4c51807836" providerId="ADAL" clId="{4072F3EB-CCDF-4405-AA75-26BEF28E0876}"/>
    <pc:docChg chg="addSld modSld">
      <pc:chgData name="Chandra Bhanu Singh" userId="83a608e5-1d08-4978-896f-be4c51807836" providerId="ADAL" clId="{4072F3EB-CCDF-4405-AA75-26BEF28E0876}" dt="2022-02-22T09:05:42.618" v="118" actId="1076"/>
      <pc:docMkLst>
        <pc:docMk/>
      </pc:docMkLst>
      <pc:sldChg chg="addSp modSp new mod">
        <pc:chgData name="Chandra Bhanu Singh" userId="83a608e5-1d08-4978-896f-be4c51807836" providerId="ADAL" clId="{4072F3EB-CCDF-4405-AA75-26BEF28E0876}" dt="2022-02-22T09:05:42.618" v="118" actId="1076"/>
        <pc:sldMkLst>
          <pc:docMk/>
          <pc:sldMk cId="3306208866" sldId="291"/>
        </pc:sldMkLst>
        <pc:spChg chg="mod">
          <ac:chgData name="Chandra Bhanu Singh" userId="83a608e5-1d08-4978-896f-be4c51807836" providerId="ADAL" clId="{4072F3EB-CCDF-4405-AA75-26BEF28E0876}" dt="2022-02-22T09:02:39.840" v="10" actId="20577"/>
          <ac:spMkLst>
            <pc:docMk/>
            <pc:sldMk cId="3306208866" sldId="291"/>
            <ac:spMk id="2" creationId="{0FB76E56-50C6-4ECE-A955-5025BC13C496}"/>
          </ac:spMkLst>
        </pc:spChg>
        <pc:spChg chg="mod">
          <ac:chgData name="Chandra Bhanu Singh" userId="83a608e5-1d08-4978-896f-be4c51807836" providerId="ADAL" clId="{4072F3EB-CCDF-4405-AA75-26BEF28E0876}" dt="2022-02-22T09:05:32.123" v="115" actId="20577"/>
          <ac:spMkLst>
            <pc:docMk/>
            <pc:sldMk cId="3306208866" sldId="291"/>
            <ac:spMk id="3" creationId="{C48EDB8C-F9EB-462B-9D94-A2EDB39994FA}"/>
          </ac:spMkLst>
        </pc:spChg>
        <pc:graphicFrameChg chg="add mod">
          <ac:chgData name="Chandra Bhanu Singh" userId="83a608e5-1d08-4978-896f-be4c51807836" providerId="ADAL" clId="{4072F3EB-CCDF-4405-AA75-26BEF28E0876}" dt="2022-02-22T09:05:42.618" v="118" actId="1076"/>
          <ac:graphicFrameMkLst>
            <pc:docMk/>
            <pc:sldMk cId="3306208866" sldId="291"/>
            <ac:graphicFrameMk id="4" creationId="{BC2F5480-9069-4DAB-B84E-4DE1D59CEE47}"/>
          </ac:graphicFrameMkLst>
        </pc:graphicFrameChg>
        <pc:graphicFrameChg chg="add mod">
          <ac:chgData name="Chandra Bhanu Singh" userId="83a608e5-1d08-4978-896f-be4c51807836" providerId="ADAL" clId="{4072F3EB-CCDF-4405-AA75-26BEF28E0876}" dt="2022-02-22T09:05:39.047" v="117" actId="1076"/>
          <ac:graphicFrameMkLst>
            <pc:docMk/>
            <pc:sldMk cId="3306208866" sldId="291"/>
            <ac:graphicFrameMk id="5" creationId="{55B0B5BE-E124-459D-820C-FDA1B29CED48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2T13:58:31.675" idx="1">
    <p:pos x="10" y="10"/>
    <p:text>testdb123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0EC7-31BF-48B8-A10D-6EC539B77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75FD-2877-4D0D-B572-B43EE7BC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09092-4F70-48B1-AC5C-15178C77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5A0FE-6414-4FBB-9039-FA7D6E88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096DB-1A5C-4C60-9670-9C5D7DAA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23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4975-AB5A-401C-B7EC-EF4D2659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44891-8137-4AD7-A24A-859D7B5D2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4474-0DCA-4F4A-8AB9-05B59D86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17DF-CCFC-493C-8F91-82751A43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3B76-03CE-4C56-B7C8-64F48CCE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E5512-7B5B-4330-AE2A-8F415AE02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E2825-FA84-411D-B81A-4D55981D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D75DE-82E4-4427-AAB4-BAF7605E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0544-CAA5-40DF-B85E-9A6A535D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2895-FD33-438C-ADBF-CE27C40B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04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E9D3-6FC2-4084-9F59-4BB14E12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5597-DDE6-4B78-ACD6-7877E2A7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552BF-43DE-4200-9460-B467E7032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D6DF-783F-4F7C-BBAE-B8405238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F41C7-AA40-456C-A965-737E986F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29A8-A4C0-4D5F-8FCD-833B6AD6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9491D-CA4F-42C9-86C6-6A2B721D2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4B4F9-AC59-4D81-B908-9BCAD2C17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59A2-1AFE-4EA0-8857-1C1A8C34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08620-04E2-45EF-81EA-2F11772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0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F81F-A7EE-4AF4-8C8C-B3BF3AB0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D9E9-7EAC-4035-89CA-8F4B9C139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3CB0B-A04B-421B-8320-713565773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18E0F-5912-4B85-8ED4-0137C8B1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86F0E-10CD-4CEB-8738-2189071F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D9A2A-1409-438B-AD66-5E8B0E8E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1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CB54-7D5C-4184-894E-BD522AD9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0D411-955B-46F6-8AFD-BCB4024C6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52B3B-345D-4628-A791-4F03F5112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7BDD1B-DECB-411A-B32A-BBE9A6E50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ED019-9E90-47D8-8DC0-63796390C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5E078-6086-4833-A2DC-20AE5C4BD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65CF9-2EB0-4619-99AA-DCC41C8B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A440D3-19E5-4A37-A2F2-8E6BE83F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5977-A7A0-4F3A-8E63-DC745CAD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A0731-D363-4119-900D-B30D13E88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67379-D8B0-48E2-A489-0F1C4E16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0A9FD-9EFF-42A6-9EE2-A9320840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4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0F6B2-6767-4061-B3B7-011CCEC1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6F01A-1852-4555-8D6E-006CB11E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4225A-240A-4496-9D45-EF4CED37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CE09-3390-44BF-B1DD-3A4947CD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F352-0E03-484D-A578-A8F3C876D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D82AF-48C7-4988-90B5-832A2278E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5AE13-B9CB-44D3-84F0-B97C8DF1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F303A-5715-4B8A-B13C-8319DB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AAF1A-0605-4F50-A1B1-A5C8B24F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53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8A833-B369-4016-918C-C8051C18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BB0B-69DE-45B5-BD45-A70B257F6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5B8D5-397E-4041-92FD-080F8378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2475E-165D-42BF-B3C3-E6DF63C3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86920-9B7F-4D2B-8D14-873773EE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9F06B-D69F-48CB-AFCD-3722E0FC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06AD3-7AD7-4B86-B126-E8FB21F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7631-4B5D-4604-896C-9F0CB926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15AB6-D1DE-4107-ACC6-D6858B88C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10A5D-39AB-480E-8E8C-357059C4221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60A36-CCA6-4870-B5F9-82931254D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7853D-B76C-42ED-9A8D-3A5A23894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A6CC0-6823-491F-BC21-F639341D7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22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ysq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M4aZJW_Ojs" TargetMode="External"/><Relationship Id="rId7" Type="http://schemas.openxmlformats.org/officeDocument/2006/relationships/image" Target="../media/image39.wmf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2181D-E1F3-452B-88E7-1359C57ED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9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6FE47-236D-4CAA-B02A-78B47F4C5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Download/Installation Guide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6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31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80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75A7-D285-42B8-BB5D-C0A47BC0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Allow all the windows popups you get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76442B-EF0D-43CE-BFC7-D11A5B349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077" y="1825625"/>
            <a:ext cx="6001845" cy="4351338"/>
          </a:xfrm>
        </p:spPr>
      </p:pic>
    </p:spTree>
    <p:extLst>
      <p:ext uri="{BB962C8B-B14F-4D97-AF65-F5344CB8AC3E}">
        <p14:creationId xmlns:p14="http://schemas.microsoft.com/office/powerpoint/2010/main" val="36545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27D6-C78A-49DB-B097-CBD4ACA8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&gt;Use Developer Default as Setup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1D05F-52CB-4F18-B999-2AF1367B4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224103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0EB4-167C-43F9-AC11-E4A7B65E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Check Requirements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9799C4-76F7-4846-9823-36EB6CE8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496" y="1825625"/>
            <a:ext cx="5761008" cy="4351338"/>
          </a:xfrm>
        </p:spPr>
      </p:pic>
    </p:spTree>
    <p:extLst>
      <p:ext uri="{BB962C8B-B14F-4D97-AF65-F5344CB8AC3E}">
        <p14:creationId xmlns:p14="http://schemas.microsoft.com/office/powerpoint/2010/main" val="137360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5AA1-5867-44DC-826C-D2678812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&gt;Allow popups and 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DDCFA-356D-4D99-9060-D75607793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378" y="1825625"/>
            <a:ext cx="5757244" cy="4351338"/>
          </a:xfrm>
        </p:spPr>
      </p:pic>
    </p:spTree>
    <p:extLst>
      <p:ext uri="{BB962C8B-B14F-4D97-AF65-F5344CB8AC3E}">
        <p14:creationId xmlns:p14="http://schemas.microsoft.com/office/powerpoint/2010/main" val="242086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7C2A-28F1-41DD-97F0-B4259D10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Click: Execute to start installation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A732B-E2DE-49A1-9C8D-2D338BB19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67" y="1813974"/>
            <a:ext cx="57435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346FE-94B2-470D-99D9-8906E868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4" y="1825625"/>
            <a:ext cx="5743533" cy="433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18C3-8256-4B3B-9B41-EB799190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when installation is done and next on Product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15986-2335-451C-99E2-30DF108A4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69" y="1825625"/>
            <a:ext cx="576084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24F07-53C2-48E3-98A3-657F31CD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90" y="1825625"/>
            <a:ext cx="5760843" cy="43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&gt;Leave the default values as it is under Type and Networking and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A66EF-EF6E-4D8E-9D09-C3AD02DC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100330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&gt;Use the default recommended Authentication Method and click next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ED2435-0CA5-4D40-8DE1-8AFA7F7B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27" y="1825625"/>
            <a:ext cx="5703546" cy="4351338"/>
          </a:xfrm>
        </p:spPr>
      </p:pic>
    </p:spTree>
    <p:extLst>
      <p:ext uri="{BB962C8B-B14F-4D97-AF65-F5344CB8AC3E}">
        <p14:creationId xmlns:p14="http://schemas.microsoft.com/office/powerpoint/2010/main" val="288399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&gt;Set password of your choice and click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6BF40-DE78-473A-AC39-27C55BBA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164" y="1825625"/>
            <a:ext cx="5741671" cy="4351338"/>
          </a:xfrm>
        </p:spPr>
      </p:pic>
    </p:spTree>
    <p:extLst>
      <p:ext uri="{BB962C8B-B14F-4D97-AF65-F5344CB8AC3E}">
        <p14:creationId xmlns:p14="http://schemas.microsoft.com/office/powerpoint/2010/main" val="282563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&gt;Leave the default values as it is in Windows Services and click next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8DB400-F744-40C8-A23A-B614DEC7F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04" y="1825625"/>
            <a:ext cx="5664192" cy="4351338"/>
          </a:xfrm>
        </p:spPr>
      </p:pic>
    </p:spTree>
    <p:extLst>
      <p:ext uri="{BB962C8B-B14F-4D97-AF65-F5344CB8AC3E}">
        <p14:creationId xmlns:p14="http://schemas.microsoft.com/office/powerpoint/2010/main" val="61785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902F-56F5-431F-8390-C5038E43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501" y="2489640"/>
            <a:ext cx="4805996" cy="18667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Downloading MySQL</a:t>
            </a:r>
          </a:p>
        </p:txBody>
      </p:sp>
      <p:pic>
        <p:nvPicPr>
          <p:cNvPr id="7" name="Graphic 6" descr="Download">
            <a:extLst>
              <a:ext uri="{FF2B5EF4-FFF2-40B4-BE49-F238E27FC236}">
                <a16:creationId xmlns:a16="http://schemas.microsoft.com/office/drawing/2014/main" id="{18EB9886-CE10-4D58-90A1-4F05394C7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1746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Execute in Apply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CE313-0B9D-43CF-BA2B-6A2BB5600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216" y="1825625"/>
            <a:ext cx="5749567" cy="4351338"/>
          </a:xfrm>
        </p:spPr>
      </p:pic>
    </p:spTree>
    <p:extLst>
      <p:ext uri="{BB962C8B-B14F-4D97-AF65-F5344CB8AC3E}">
        <p14:creationId xmlns:p14="http://schemas.microsoft.com/office/powerpoint/2010/main" val="286417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to complete the configuration of MySQL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AE18B9-223E-46DF-A3D8-0E0FF7436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33" y="1825625"/>
            <a:ext cx="5743533" cy="4351338"/>
          </a:xfrm>
        </p:spPr>
      </p:pic>
    </p:spTree>
    <p:extLst>
      <p:ext uri="{BB962C8B-B14F-4D97-AF65-F5344CB8AC3E}">
        <p14:creationId xmlns:p14="http://schemas.microsoft.com/office/powerpoint/2010/main" val="23967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DD25-17E1-4390-A2C1-38B33C57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496C0-34A4-4F8F-931C-D7F9965C4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51" y="1825625"/>
            <a:ext cx="5762898" cy="4351338"/>
          </a:xfrm>
        </p:spPr>
      </p:pic>
    </p:spTree>
    <p:extLst>
      <p:ext uri="{BB962C8B-B14F-4D97-AF65-F5344CB8AC3E}">
        <p14:creationId xmlns:p14="http://schemas.microsoft.com/office/powerpoint/2010/main" val="2921150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on Router Configuration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B7798-B9F3-4327-B7CC-D58D5398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8073" y="1825625"/>
            <a:ext cx="5735854" cy="4351338"/>
          </a:xfrm>
        </p:spPr>
      </p:pic>
    </p:spTree>
    <p:extLst>
      <p:ext uri="{BB962C8B-B14F-4D97-AF65-F5344CB8AC3E}">
        <p14:creationId xmlns:p14="http://schemas.microsoft.com/office/powerpoint/2010/main" val="205543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4878E-4898-45E3-935D-DDE3A8CA4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551" y="1825625"/>
            <a:ext cx="5762898" cy="4351338"/>
          </a:xfrm>
        </p:spPr>
      </p:pic>
    </p:spTree>
    <p:extLst>
      <p:ext uri="{BB962C8B-B14F-4D97-AF65-F5344CB8AC3E}">
        <p14:creationId xmlns:p14="http://schemas.microsoft.com/office/powerpoint/2010/main" val="120915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&gt;Enter the password you created in previous step and check</a:t>
            </a:r>
            <a:br>
              <a:rPr lang="en-US" sz="2800" dirty="0"/>
            </a:br>
            <a:r>
              <a:rPr lang="en-US" sz="2800" dirty="0"/>
              <a:t>&gt;Click Next when connection is successful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44EB8B-26D2-44F2-81C8-082C117B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941" y="1825625"/>
            <a:ext cx="5736118" cy="4351338"/>
          </a:xfrm>
        </p:spPr>
      </p:pic>
    </p:spTree>
    <p:extLst>
      <p:ext uri="{BB962C8B-B14F-4D97-AF65-F5344CB8AC3E}">
        <p14:creationId xmlns:p14="http://schemas.microsoft.com/office/powerpoint/2010/main" val="55906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Execute on Apply Configuration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C1136F-A3BF-4352-8BDF-3B6CB731A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448" y="1825625"/>
            <a:ext cx="5715103" cy="4351338"/>
          </a:xfrm>
        </p:spPr>
      </p:pic>
    </p:spTree>
    <p:extLst>
      <p:ext uri="{BB962C8B-B14F-4D97-AF65-F5344CB8AC3E}">
        <p14:creationId xmlns:p14="http://schemas.microsoft.com/office/powerpoint/2010/main" val="3344159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on Apply Configuration page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89A32D-5D07-4A70-9DD3-427962A9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438" y="1825625"/>
            <a:ext cx="5759123" cy="4351338"/>
          </a:xfrm>
        </p:spPr>
      </p:pic>
    </p:spTree>
    <p:extLst>
      <p:ext uri="{BB962C8B-B14F-4D97-AF65-F5344CB8AC3E}">
        <p14:creationId xmlns:p14="http://schemas.microsoft.com/office/powerpoint/2010/main" val="779822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Next on Product Configuration page</a:t>
            </a:r>
            <a:br>
              <a:rPr lang="en-US" sz="2800" dirty="0"/>
            </a:br>
            <a:r>
              <a:rPr lang="en-US" sz="2800" dirty="0"/>
              <a:t>&gt;You can see the products configuration is now complete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F8BB31-1340-4668-B133-83FCB319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496" y="1825625"/>
            <a:ext cx="5761008" cy="4351338"/>
          </a:xfrm>
        </p:spPr>
      </p:pic>
    </p:spTree>
    <p:extLst>
      <p:ext uri="{BB962C8B-B14F-4D97-AF65-F5344CB8AC3E}">
        <p14:creationId xmlns:p14="http://schemas.microsoft.com/office/powerpoint/2010/main" val="344300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&gt;Click Finish to complete the </a:t>
            </a:r>
            <a:r>
              <a:rPr lang="en-US" sz="2800" dirty="0" err="1"/>
              <a:t>installationprocess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9349CB-896C-43BB-BE0E-4A9CFA701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3187" y="1825625"/>
            <a:ext cx="5745625" cy="4351338"/>
          </a:xfrm>
        </p:spPr>
      </p:pic>
    </p:spTree>
    <p:extLst>
      <p:ext uri="{BB962C8B-B14F-4D97-AF65-F5344CB8AC3E}">
        <p14:creationId xmlns:p14="http://schemas.microsoft.com/office/powerpoint/2010/main" val="183093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6BCC-0644-4BA9-A609-9E0F0CF8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Go to </a:t>
            </a:r>
            <a:r>
              <a:rPr lang="en-US" dirty="0">
                <a:hlinkClick r:id="rId2"/>
              </a:rPr>
              <a:t>mysql.com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CBF02-1376-4019-A625-2E6B73AC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242"/>
          <a:stretch/>
        </p:blipFill>
        <p:spPr>
          <a:xfrm>
            <a:off x="2108106" y="1816660"/>
            <a:ext cx="7975788" cy="4351338"/>
          </a:xfrm>
        </p:spPr>
      </p:pic>
    </p:spTree>
    <p:extLst>
      <p:ext uri="{BB962C8B-B14F-4D97-AF65-F5344CB8AC3E}">
        <p14:creationId xmlns:p14="http://schemas.microsoft.com/office/powerpoint/2010/main" val="69481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Voila Installation is complete</a:t>
            </a:r>
          </a:p>
        </p:txBody>
      </p:sp>
    </p:spTree>
    <p:extLst>
      <p:ext uri="{BB962C8B-B14F-4D97-AF65-F5344CB8AC3E}">
        <p14:creationId xmlns:p14="http://schemas.microsoft.com/office/powerpoint/2010/main" val="22301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&gt;Upon completion you will see below windows opens for MySQL Workbench and MySQL Shell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F25CA8-2A45-4B33-822D-DCF70B7E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16" y="1865428"/>
            <a:ext cx="5817822" cy="357909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E1420-4326-4E4E-8020-10DA5D05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910" y="1865428"/>
            <a:ext cx="5799274" cy="35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17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&gt;Double Click on the Local Instance under MySQL Connections to connect to your local DB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573801-7E25-4251-85B8-90B978EA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1357" y="1825625"/>
            <a:ext cx="6289285" cy="4351338"/>
          </a:xfrm>
        </p:spPr>
      </p:pic>
    </p:spTree>
    <p:extLst>
      <p:ext uri="{BB962C8B-B14F-4D97-AF65-F5344CB8AC3E}">
        <p14:creationId xmlns:p14="http://schemas.microsoft.com/office/powerpoint/2010/main" val="15932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&gt;Enter the password and click OK to connect to your Local DB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3ECA7-C3D7-47DD-A390-E37434D4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92" y="1825625"/>
            <a:ext cx="6286415" cy="4351338"/>
          </a:xfrm>
        </p:spPr>
      </p:pic>
    </p:spTree>
    <p:extLst>
      <p:ext uri="{BB962C8B-B14F-4D97-AF65-F5344CB8AC3E}">
        <p14:creationId xmlns:p14="http://schemas.microsoft.com/office/powerpoint/2010/main" val="3283323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64DD-FFE9-487D-84D9-2004C6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&gt;This is how MySQL Workbench UI looks like</a:t>
            </a:r>
            <a:br>
              <a:rPr lang="en-US" sz="2800" dirty="0"/>
            </a:br>
            <a:r>
              <a:rPr lang="en-US" sz="2800" dirty="0"/>
              <a:t>&gt;Now, You are ready to start your SQL journey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71330-485D-4324-BEC6-E23098838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639" y="1825625"/>
            <a:ext cx="6378721" cy="4351338"/>
          </a:xfrm>
        </p:spPr>
      </p:pic>
    </p:spTree>
    <p:extLst>
      <p:ext uri="{BB962C8B-B14F-4D97-AF65-F5344CB8AC3E}">
        <p14:creationId xmlns:p14="http://schemas.microsoft.com/office/powerpoint/2010/main" val="2064040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6E56-50C6-4ECE-A955-5025BC13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EDB8C-F9EB-462B-9D94-A2EDB3999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MySQL Website: </a:t>
            </a:r>
            <a:r>
              <a:rPr lang="en-US" sz="2000" dirty="0">
                <a:hlinkClick r:id="rId2"/>
              </a:rPr>
              <a:t>https://www.mysql.com/</a:t>
            </a:r>
            <a:endParaRPr lang="en-US" sz="2000" dirty="0"/>
          </a:p>
          <a:p>
            <a:r>
              <a:rPr lang="en-US" sz="2000" dirty="0"/>
              <a:t>Reference Video: </a:t>
            </a:r>
            <a:r>
              <a:rPr lang="en-US" sz="2000" dirty="0">
                <a:hlinkClick r:id="rId3"/>
              </a:rPr>
              <a:t>https://www.youtube.com/watch?v=OM4aZJW_Ojs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Script to create sample databases:</a:t>
            </a:r>
          </a:p>
          <a:p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C2F5480-9069-4DAB-B84E-4DE1D59CE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689137"/>
              </p:ext>
            </p:extLst>
          </p:nvPr>
        </p:nvGraphicFramePr>
        <p:xfrm>
          <a:off x="2362200" y="3684587"/>
          <a:ext cx="19272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927800" imgH="633600" progId="Package">
                  <p:embed/>
                </p:oleObj>
              </mc:Choice>
              <mc:Fallback>
                <p:oleObj name="Packager Shell Object" showAsIcon="1" r:id="rId4" imgW="1927800" imgH="633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C2F5480-9069-4DAB-B84E-4DE1D59CE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2200" y="3684587"/>
                        <a:ext cx="1927225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5B0B5BE-E124-459D-820C-FDA1B29CE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647068"/>
              </p:ext>
            </p:extLst>
          </p:nvPr>
        </p:nvGraphicFramePr>
        <p:xfrm>
          <a:off x="1689100" y="3684587"/>
          <a:ext cx="6731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73200" imgH="633600" progId="Package">
                  <p:embed/>
                </p:oleObj>
              </mc:Choice>
              <mc:Fallback>
                <p:oleObj name="Packager Shell Object" showAsIcon="1" r:id="rId6" imgW="673200" imgH="6336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5B0B5BE-E124-459D-820C-FDA1B29CE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89100" y="3684587"/>
                        <a:ext cx="673100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208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B7BF1-19BF-468B-86BE-6041CF678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1" y="2794881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38FF5F4-D70C-415B-B1B1-91F484E77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40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41D5-4902-4685-BE89-9B3182B9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&gt; Scroll down to bottom in downloads page</a:t>
            </a:r>
            <a:br>
              <a:rPr lang="en-US" sz="2400" dirty="0"/>
            </a:br>
            <a:r>
              <a:rPr lang="en-US" sz="2400" dirty="0"/>
              <a:t>&gt; Click on: MySQL Community (GPL) Downloads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6A949-E64B-4CD6-8D42-73D1FD44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59" y="1825625"/>
            <a:ext cx="9256281" cy="4351338"/>
          </a:xfrm>
        </p:spPr>
      </p:pic>
    </p:spTree>
    <p:extLst>
      <p:ext uri="{BB962C8B-B14F-4D97-AF65-F5344CB8AC3E}">
        <p14:creationId xmlns:p14="http://schemas.microsoft.com/office/powerpoint/2010/main" val="244782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2758-F16D-41EE-9096-98A67828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 on: MySQL Installer for Windows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97F35-D11A-4807-9678-D5AAFB036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338" y="1825625"/>
            <a:ext cx="5685324" cy="4351338"/>
          </a:xfrm>
        </p:spPr>
      </p:pic>
    </p:spTree>
    <p:extLst>
      <p:ext uri="{BB962C8B-B14F-4D97-AF65-F5344CB8AC3E}">
        <p14:creationId xmlns:p14="http://schemas.microsoft.com/office/powerpoint/2010/main" val="864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8954-CC03-412F-BEAC-03D1E054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 Download on the below circled installer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C9432-2FBC-4D9A-B1C7-3842DDDED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961" y="1825625"/>
            <a:ext cx="5980078" cy="4351338"/>
          </a:xfrm>
        </p:spPr>
      </p:pic>
    </p:spTree>
    <p:extLst>
      <p:ext uri="{BB962C8B-B14F-4D97-AF65-F5344CB8AC3E}">
        <p14:creationId xmlns:p14="http://schemas.microsoft.com/office/powerpoint/2010/main" val="146580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BBB7-1624-461F-9586-47089187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 Click: No thanks, just start my download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A1B42F-B36D-4DFF-AAD9-7485ADEDB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649" y="1825625"/>
            <a:ext cx="4782702" cy="4351338"/>
          </a:xfrm>
        </p:spPr>
      </p:pic>
    </p:spTree>
    <p:extLst>
      <p:ext uri="{BB962C8B-B14F-4D97-AF65-F5344CB8AC3E}">
        <p14:creationId xmlns:p14="http://schemas.microsoft.com/office/powerpoint/2010/main" val="151898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8902F-56F5-431F-8390-C5038E43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71" y="2365904"/>
            <a:ext cx="5238466" cy="212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2"/>
                </a:solidFill>
              </a:rPr>
              <a:t>Installing MySQL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18EB9886-CE10-4D58-90A1-4F05394C7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89E-FF79-40C8-A6E9-B5626CC9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&gt;Open the downloaded installer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6180EC-4577-4A48-9891-5DB337867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003" y="1825625"/>
            <a:ext cx="4043994" cy="4351338"/>
          </a:xfrm>
        </p:spPr>
      </p:pic>
    </p:spTree>
    <p:extLst>
      <p:ext uri="{BB962C8B-B14F-4D97-AF65-F5344CB8AC3E}">
        <p14:creationId xmlns:p14="http://schemas.microsoft.com/office/powerpoint/2010/main" val="388600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364</Words>
  <Application>Microsoft Office PowerPoint</Application>
  <PresentationFormat>Widescreen</PresentationFormat>
  <Paragraphs>41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Package</vt:lpstr>
      <vt:lpstr>MySQL</vt:lpstr>
      <vt:lpstr>Downloading MySQL</vt:lpstr>
      <vt:lpstr>&gt; Go to mysql.com</vt:lpstr>
      <vt:lpstr>&gt; Scroll down to bottom in downloads page &gt; Click on: MySQL Community (GPL) Downloads </vt:lpstr>
      <vt:lpstr>&gt; Click on: MySQL Installer for Windows</vt:lpstr>
      <vt:lpstr>&gt; Click Download on the below circled installer</vt:lpstr>
      <vt:lpstr>&gt; Click: No thanks, just start my download</vt:lpstr>
      <vt:lpstr>Installing MySQL</vt:lpstr>
      <vt:lpstr>&gt;Open the downloaded installer</vt:lpstr>
      <vt:lpstr>&gt; Allow all the windows popups you get</vt:lpstr>
      <vt:lpstr>&gt;Use Developer Default as Setup Type</vt:lpstr>
      <vt:lpstr>&gt;Click Next on Check Requirements page</vt:lpstr>
      <vt:lpstr>&gt;Allow popups and continue</vt:lpstr>
      <vt:lpstr>Click: Execute to start installation</vt:lpstr>
      <vt:lpstr>&gt;Click next when installation is done and next on Product Configuration page</vt:lpstr>
      <vt:lpstr>&gt;Leave the default values as it is under Type and Networking and click next</vt:lpstr>
      <vt:lpstr>&gt;Use the default recommended Authentication Method and click next</vt:lpstr>
      <vt:lpstr>&gt;Set password of your choice and click next</vt:lpstr>
      <vt:lpstr>&gt;Leave the default values as it is in Windows Services and click next</vt:lpstr>
      <vt:lpstr>&gt;Click Execute in Apply Configuration page</vt:lpstr>
      <vt:lpstr>&gt;Click finish to complete the configuration of MySQL Server</vt:lpstr>
      <vt:lpstr>&gt;Click Next on Product Configuration page</vt:lpstr>
      <vt:lpstr>&gt;Click Finish on Router Configuration page</vt:lpstr>
      <vt:lpstr>&gt;Click Next on Product Configuration page</vt:lpstr>
      <vt:lpstr>&gt;Enter the password you created in previous step and check &gt;Click Next when connection is successful</vt:lpstr>
      <vt:lpstr>&gt;Click Execute on Apply Configuration page</vt:lpstr>
      <vt:lpstr>&gt;Click Finish on Apply Configuration page</vt:lpstr>
      <vt:lpstr>&gt;Click Next on Product Configuration page &gt;You can see the products configuration is now complete</vt:lpstr>
      <vt:lpstr>&gt;Click Finish to complete the installationprocess</vt:lpstr>
      <vt:lpstr>Voila Installation is complete</vt:lpstr>
      <vt:lpstr>&gt;Upon completion you will see below windows opens for MySQL Workbench and MySQL Shell</vt:lpstr>
      <vt:lpstr>&gt;Double Click on the Local Instance under MySQL Connections to connect to your local DB</vt:lpstr>
      <vt:lpstr>&gt;Enter the password and click OK to connect to your Local DB instance</vt:lpstr>
      <vt:lpstr>&gt;This is how MySQL Workbench UI looks like &gt;Now, You are ready to start your SQL journey</vt:lpstr>
      <vt:lpstr>Reference: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Chandra Bhanu Singh</dc:creator>
  <cp:lastModifiedBy>Chandra Bhanu Singh</cp:lastModifiedBy>
  <cp:revision>10</cp:revision>
  <dcterms:created xsi:type="dcterms:W3CDTF">2022-02-22T07:12:07Z</dcterms:created>
  <dcterms:modified xsi:type="dcterms:W3CDTF">2022-02-22T09:05:47Z</dcterms:modified>
</cp:coreProperties>
</file>